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8FB"/>
    <a:srgbClr val="DDB8FB"/>
    <a:srgbClr val="D9B3F0"/>
    <a:srgbClr val="CEA9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44"/>
    <p:restoredTop sz="94639"/>
  </p:normalViewPr>
  <p:slideViewPr>
    <p:cSldViewPr snapToGrid="0" snapToObjects="1">
      <p:cViewPr varScale="1">
        <p:scale>
          <a:sx n="157" d="100"/>
          <a:sy n="157" d="100"/>
        </p:scale>
        <p:origin x="4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D3D4D-2013-E04B-8CD0-E8D980656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F443F6-C4FE-5549-923F-390A1659CF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CE76E-58F6-C445-91C0-7316FC3E1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B44BF-4BDA-0245-8253-9AAFFA3D6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DC0CA-8AE2-1142-A208-D8BE6D335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973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9BA31-A835-8542-8052-562C34EE0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7A2B9-ACB1-8647-A163-0FF1528DB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4E199-7CFC-5E4A-88DE-FB217DE9E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FA1B5-59E3-2D4B-980C-566D55739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4D720-36AE-3F4C-87A7-CA9099A71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9376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9174ED-3961-FC45-A0F4-2613454638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60B426-4300-774B-A624-07105AE73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52184-6AC9-1442-9F8B-47A0BDF54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9C5BB-A6FC-2D43-8B65-33658A5A9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0F18E-F946-DF42-9019-CECB4AA4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6584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9BF2C-D02D-574A-9F96-E6D676D43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AF19C-EBD4-DA4B-8248-66EC8C23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9089B-48CE-8448-A21F-CA48E9250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23BD0-6264-9F46-848A-DB20610DC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7EF94-EA41-6544-B3FD-19B58CBC6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0501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7969D-D763-FB48-877F-D5460E92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A09D4-FB7F-E644-93E0-378B23B1A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6994F-106D-AC46-8C90-E9E46C042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7CAAF-EBA7-B24F-8651-58A1614B9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E66E3-F8C0-304F-95AC-608A2CD72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9608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AF947-2C22-7D4E-9DD4-01A70CAA0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FF1D4-38E4-F34B-A138-12667CD07D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93797E-218E-CE4D-A77E-9A116F043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7A1C1D-8D82-8D4F-A880-8A17AAA10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6F972-3F9F-3341-9D7A-CEA4B317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69FD5-1E59-7D4A-B9BD-67063632A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399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A8301-AA94-3C45-A922-0C6209252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C9E89-76F6-BB4B-BA78-5E7ADE229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7FDB8E-4790-1A48-81B7-12912E6DE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DA1F3-4F73-954D-95F6-C0E561252A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C25ABB-64C1-9E45-8946-3BA8A637D2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E918A8-EA5C-434A-81F1-F2D62142E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E8B797-25F9-4B4B-883F-73A005792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C1B666-39B7-2441-B3F2-B339B5B1C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7996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725A9-4A52-F443-AAAC-FA8F48B12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31524-CC32-CF4F-9CEE-6FECEC214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BFCC38-7A37-5547-A937-8FE57CB55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419320-5832-674E-BDDD-531D0CD8B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748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9E9C6A-D0A8-774B-B8BE-11A033261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EC4ED3-3918-274A-B1DB-CEE6C935D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784DD4-9299-4D41-9C10-261ED6B58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4053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C9AF7-D643-D449-A0D9-44ACE51A3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ABEEF-728F-3845-A748-B56DAB213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6C6FC1-BA6F-A742-9152-502043AF33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F01EEF-89DA-7047-99F2-A5A9EAA12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901CF-AFB9-0543-95C0-BD534A9F9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7CF77-FBB8-4748-B59B-EF48EF843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795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D2DB7-B671-3C4C-A086-E4B493836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6BA2B7-A350-ED45-8FF9-45816C55EA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DA305-FE2F-2941-AD40-9752E0023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8A193-285E-0D47-AF00-361AB1393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3945DF-19B0-204C-9827-474B29FAA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D3B0B-4664-0A4A-8D5D-039D94998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4586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77F6D0-109A-9E4F-9F09-CBF98FF0F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C2DD2-0C88-E047-80D1-51E983E7E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84288-780A-B842-ADBB-821C1D5213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3806B-A03F-F34D-B430-2ABEC99E300C}" type="datetimeFigureOut">
              <a:rPr lang="de-DE" smtClean="0"/>
              <a:t>25.01.19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06081-24F4-EE48-AC26-BDDB150CDE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E29CE-9271-7F48-A5D5-C76B0D99C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DC240A-93FF-5341-8E93-0EC0AD107A3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12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51F54E3-B3C4-6447-BE4F-29159BE36EF8}"/>
              </a:ext>
            </a:extLst>
          </p:cNvPr>
          <p:cNvSpPr/>
          <p:nvPr/>
        </p:nvSpPr>
        <p:spPr>
          <a:xfrm>
            <a:off x="1647" y="1042982"/>
            <a:ext cx="2124000" cy="451713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638265-3E7D-1D4F-8D4E-F45BF7FAFA40}"/>
              </a:ext>
            </a:extLst>
          </p:cNvPr>
          <p:cNvSpPr/>
          <p:nvPr/>
        </p:nvSpPr>
        <p:spPr>
          <a:xfrm>
            <a:off x="10066353" y="1051560"/>
            <a:ext cx="2124000" cy="45171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E1971E-4610-074C-BCB4-D8CBC28A7EC7}"/>
              </a:ext>
            </a:extLst>
          </p:cNvPr>
          <p:cNvSpPr/>
          <p:nvPr/>
        </p:nvSpPr>
        <p:spPr>
          <a:xfrm>
            <a:off x="2125646" y="1051560"/>
            <a:ext cx="7940707" cy="4517136"/>
          </a:xfrm>
          <a:prstGeom prst="rect">
            <a:avLst/>
          </a:prstGeom>
          <a:solidFill>
            <a:srgbClr val="F3C8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442409-5BAF-454C-8759-E033B8B24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43" y="1232468"/>
            <a:ext cx="898232" cy="3745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4D83BE-CB40-A449-829F-64C1DF47F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6964" y="1144134"/>
            <a:ext cx="1963716" cy="6315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3D60DD-C2B3-8744-9727-493239AB8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6510" y="1232468"/>
            <a:ext cx="1690980" cy="364452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9191CDD0-400A-C84E-A696-DE87A67958DF}"/>
              </a:ext>
            </a:extLst>
          </p:cNvPr>
          <p:cNvSpPr/>
          <p:nvPr/>
        </p:nvSpPr>
        <p:spPr>
          <a:xfrm>
            <a:off x="2910423" y="2396209"/>
            <a:ext cx="2490764" cy="165784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48548DF-4852-DC46-8247-BE2124415346}"/>
              </a:ext>
            </a:extLst>
          </p:cNvPr>
          <p:cNvSpPr/>
          <p:nvPr/>
        </p:nvSpPr>
        <p:spPr>
          <a:xfrm>
            <a:off x="6896518" y="2396208"/>
            <a:ext cx="2490764" cy="165784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6AC7B2-574C-C44D-A49C-170779B24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7103" y="3479265"/>
            <a:ext cx="1687848" cy="40002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DEC610C-DABC-A045-BF57-68305B712EC3}"/>
              </a:ext>
            </a:extLst>
          </p:cNvPr>
          <p:cNvSpPr/>
          <p:nvPr/>
        </p:nvSpPr>
        <p:spPr>
          <a:xfrm>
            <a:off x="211289" y="2697704"/>
            <a:ext cx="1152000" cy="540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bg1"/>
                </a:solidFill>
              </a:rPr>
              <a:t>Commit </a:t>
            </a:r>
            <a:r>
              <a:rPr lang="de-DE" sz="1200" dirty="0" err="1">
                <a:solidFill>
                  <a:schemeClr val="bg1"/>
                </a:solidFill>
              </a:rPr>
              <a:t>code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changes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35C7AA-C0F6-8440-A2C1-9687E8292E44}"/>
              </a:ext>
            </a:extLst>
          </p:cNvPr>
          <p:cNvSpPr/>
          <p:nvPr/>
        </p:nvSpPr>
        <p:spPr>
          <a:xfrm>
            <a:off x="1590032" y="2697704"/>
            <a:ext cx="1080000" cy="540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solidFill>
                  <a:schemeClr val="bg1"/>
                </a:solidFill>
              </a:rPr>
              <a:t>Clone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repositories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E72CD49-3215-BF4A-8688-3DD4CEB98547}"/>
              </a:ext>
            </a:extLst>
          </p:cNvPr>
          <p:cNvSpPr/>
          <p:nvPr/>
        </p:nvSpPr>
        <p:spPr>
          <a:xfrm>
            <a:off x="2957528" y="2697704"/>
            <a:ext cx="1044000" cy="540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solidFill>
                  <a:schemeClr val="bg1"/>
                </a:solidFill>
              </a:rPr>
              <a:t>Build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application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A39031-BE23-CC48-B97A-E85016D8F6DA}"/>
              </a:ext>
            </a:extLst>
          </p:cNvPr>
          <p:cNvSpPr/>
          <p:nvPr/>
        </p:nvSpPr>
        <p:spPr>
          <a:xfrm>
            <a:off x="4289024" y="2697704"/>
            <a:ext cx="1044000" cy="540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bg1"/>
                </a:solidFill>
              </a:rPr>
              <a:t>Run </a:t>
            </a:r>
            <a:r>
              <a:rPr lang="de-DE" sz="1200" dirty="0" err="1">
                <a:solidFill>
                  <a:schemeClr val="bg1"/>
                </a:solidFill>
              </a:rPr>
              <a:t>unit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tests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0A19BE8-083B-CA4E-B8C9-894702A270B1}"/>
              </a:ext>
            </a:extLst>
          </p:cNvPr>
          <p:cNvSpPr/>
          <p:nvPr/>
        </p:nvSpPr>
        <p:spPr>
          <a:xfrm>
            <a:off x="5621432" y="2697704"/>
            <a:ext cx="1044000" cy="540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solidFill>
                  <a:schemeClr val="bg1"/>
                </a:solidFill>
              </a:rPr>
              <a:t>Build</a:t>
            </a:r>
            <a:r>
              <a:rPr lang="de-DE" sz="1200" dirty="0">
                <a:solidFill>
                  <a:schemeClr val="bg1"/>
                </a:solidFill>
              </a:rPr>
              <a:t> Docker </a:t>
            </a:r>
            <a:r>
              <a:rPr lang="de-DE" sz="1200" dirty="0" err="1">
                <a:solidFill>
                  <a:schemeClr val="bg1"/>
                </a:solidFill>
              </a:rPr>
              <a:t>image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04BA33-720A-1D47-B4F2-0465512E20F0}"/>
              </a:ext>
            </a:extLst>
          </p:cNvPr>
          <p:cNvSpPr/>
          <p:nvPr/>
        </p:nvSpPr>
        <p:spPr>
          <a:xfrm>
            <a:off x="6952517" y="2697704"/>
            <a:ext cx="1044000" cy="540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solidFill>
                  <a:schemeClr val="bg1"/>
                </a:solidFill>
              </a:rPr>
              <a:t>Deploy</a:t>
            </a:r>
            <a:r>
              <a:rPr lang="de-DE" sz="1200" dirty="0">
                <a:solidFill>
                  <a:schemeClr val="bg1"/>
                </a:solidFill>
              </a:rPr>
              <a:t> DEV </a:t>
            </a:r>
            <a:r>
              <a:rPr lang="de-DE" sz="1200" dirty="0" err="1">
                <a:solidFill>
                  <a:schemeClr val="bg1"/>
                </a:solidFill>
              </a:rPr>
              <a:t>container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122E93-A111-2249-AA7F-FD46DF31D838}"/>
              </a:ext>
            </a:extLst>
          </p:cNvPr>
          <p:cNvSpPr/>
          <p:nvPr/>
        </p:nvSpPr>
        <p:spPr>
          <a:xfrm>
            <a:off x="8216762" y="2697704"/>
            <a:ext cx="1152000" cy="540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bg1"/>
                </a:solidFill>
              </a:rPr>
              <a:t>Run </a:t>
            </a:r>
            <a:r>
              <a:rPr lang="de-DE" sz="1200" dirty="0" err="1">
                <a:solidFill>
                  <a:schemeClr val="bg1"/>
                </a:solidFill>
              </a:rPr>
              <a:t>integration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tests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93E550-F35F-8B4D-8447-0B7456ACF3E7}"/>
              </a:ext>
            </a:extLst>
          </p:cNvPr>
          <p:cNvSpPr/>
          <p:nvPr/>
        </p:nvSpPr>
        <p:spPr>
          <a:xfrm>
            <a:off x="9599432" y="2708715"/>
            <a:ext cx="1044000" cy="540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solidFill>
                  <a:schemeClr val="bg1"/>
                </a:solidFill>
              </a:rPr>
              <a:t>Deploy</a:t>
            </a:r>
            <a:r>
              <a:rPr lang="de-DE" sz="1200" dirty="0">
                <a:solidFill>
                  <a:schemeClr val="bg1"/>
                </a:solidFill>
              </a:rPr>
              <a:t> LIVE </a:t>
            </a:r>
            <a:r>
              <a:rPr lang="de-DE" sz="1200" dirty="0" err="1">
                <a:solidFill>
                  <a:schemeClr val="bg1"/>
                </a:solidFill>
              </a:rPr>
              <a:t>container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648FE7-DDA2-0148-8841-3BFFC9C3F7E1}"/>
              </a:ext>
            </a:extLst>
          </p:cNvPr>
          <p:cNvSpPr/>
          <p:nvPr/>
        </p:nvSpPr>
        <p:spPr>
          <a:xfrm>
            <a:off x="10871995" y="2727862"/>
            <a:ext cx="1152000" cy="540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solidFill>
                  <a:schemeClr val="bg1"/>
                </a:solidFill>
              </a:rPr>
              <a:t>Application</a:t>
            </a:r>
            <a:r>
              <a:rPr lang="de-DE" sz="1200" dirty="0">
                <a:solidFill>
                  <a:schemeClr val="bg1"/>
                </a:solidFill>
              </a:rPr>
              <a:t> </a:t>
            </a:r>
            <a:r>
              <a:rPr lang="de-DE" sz="1200" dirty="0" err="1">
                <a:solidFill>
                  <a:schemeClr val="bg1"/>
                </a:solidFill>
              </a:rPr>
              <a:t>released</a:t>
            </a:r>
            <a:endParaRPr lang="de-DE" sz="1200" dirty="0">
              <a:solidFill>
                <a:schemeClr val="bg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DCA98C3-5170-E643-8D52-9D6C8591508E}"/>
              </a:ext>
            </a:extLst>
          </p:cNvPr>
          <p:cNvCxnSpPr>
            <a:cxnSpLocks/>
          </p:cNvCxnSpPr>
          <p:nvPr/>
        </p:nvCxnSpPr>
        <p:spPr>
          <a:xfrm>
            <a:off x="1363289" y="2967704"/>
            <a:ext cx="21781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A13B5F-2CFA-DC43-9F2D-6D69D01368CE}"/>
              </a:ext>
            </a:extLst>
          </p:cNvPr>
          <p:cNvCxnSpPr>
            <a:cxnSpLocks/>
          </p:cNvCxnSpPr>
          <p:nvPr/>
        </p:nvCxnSpPr>
        <p:spPr>
          <a:xfrm>
            <a:off x="2707346" y="2967201"/>
            <a:ext cx="21781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FF9781F-2C7E-E44D-9AA6-FCFD05BF2617}"/>
              </a:ext>
            </a:extLst>
          </p:cNvPr>
          <p:cNvCxnSpPr>
            <a:cxnSpLocks/>
          </p:cNvCxnSpPr>
          <p:nvPr/>
        </p:nvCxnSpPr>
        <p:spPr>
          <a:xfrm>
            <a:off x="4025804" y="2978715"/>
            <a:ext cx="21781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B411AF-6120-F14F-9A7D-764BF80A8C5E}"/>
              </a:ext>
            </a:extLst>
          </p:cNvPr>
          <p:cNvCxnSpPr>
            <a:cxnSpLocks/>
          </p:cNvCxnSpPr>
          <p:nvPr/>
        </p:nvCxnSpPr>
        <p:spPr>
          <a:xfrm>
            <a:off x="5365392" y="2967201"/>
            <a:ext cx="21781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602C17C-74DA-C548-BF9A-E8A155C425FF}"/>
              </a:ext>
            </a:extLst>
          </p:cNvPr>
          <p:cNvCxnSpPr>
            <a:cxnSpLocks/>
          </p:cNvCxnSpPr>
          <p:nvPr/>
        </p:nvCxnSpPr>
        <p:spPr>
          <a:xfrm>
            <a:off x="6702335" y="2966698"/>
            <a:ext cx="21781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35CF16-E7F2-C444-A7DA-06CD49023020}"/>
              </a:ext>
            </a:extLst>
          </p:cNvPr>
          <p:cNvCxnSpPr>
            <a:cxnSpLocks/>
          </p:cNvCxnSpPr>
          <p:nvPr/>
        </p:nvCxnSpPr>
        <p:spPr>
          <a:xfrm>
            <a:off x="7998948" y="2978715"/>
            <a:ext cx="21781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A51417-F2A0-CC4E-8AFB-5B89BFC4C0F4}"/>
              </a:ext>
            </a:extLst>
          </p:cNvPr>
          <p:cNvCxnSpPr>
            <a:cxnSpLocks/>
          </p:cNvCxnSpPr>
          <p:nvPr/>
        </p:nvCxnSpPr>
        <p:spPr>
          <a:xfrm>
            <a:off x="9381618" y="2966698"/>
            <a:ext cx="21781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674C54A-6A3D-6743-9775-9E11023F0D77}"/>
              </a:ext>
            </a:extLst>
          </p:cNvPr>
          <p:cNvCxnSpPr>
            <a:cxnSpLocks/>
          </p:cNvCxnSpPr>
          <p:nvPr/>
        </p:nvCxnSpPr>
        <p:spPr>
          <a:xfrm>
            <a:off x="10651524" y="3005954"/>
            <a:ext cx="21781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D5FF8757-5657-9645-9CC2-BB65E763AE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5182" y="3493391"/>
            <a:ext cx="1690980" cy="36445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6CC4F3E-888D-0E47-B130-11A7C5F9A829}"/>
              </a:ext>
            </a:extLst>
          </p:cNvPr>
          <p:cNvSpPr txBox="1"/>
          <p:nvPr/>
        </p:nvSpPr>
        <p:spPr>
          <a:xfrm>
            <a:off x="1" y="113291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/>
              <a:t>Continuous Deployment proposal using Jenkins Pipeline and Docker for building, testing and triggering deployments, and Kubernetes for hosting the application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8322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46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Carvalho, Vinicius</dc:creator>
  <cp:lastModifiedBy>Carvalho, Vinicius</cp:lastModifiedBy>
  <cp:revision>4</cp:revision>
  <dcterms:created xsi:type="dcterms:W3CDTF">2019-01-25T11:59:42Z</dcterms:created>
  <dcterms:modified xsi:type="dcterms:W3CDTF">2019-01-25T12:38:16Z</dcterms:modified>
</cp:coreProperties>
</file>

<file path=docProps/thumbnail.jpeg>
</file>